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0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2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924419"/>
            <a:ext cx="9577064" cy="1828800"/>
          </a:xfrm>
        </p:spPr>
        <p:txBody>
          <a:bodyPr>
            <a:noAutofit/>
          </a:bodyPr>
          <a:lstStyle/>
          <a:p>
            <a:pPr algn="ctr"/>
            <a:r>
              <a:rPr lang="th-TH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เกม ทายชื่อประเทศจากธงชาติ </a:t>
            </a:r>
            <a:br>
              <a:rPr lang="th-TH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(อาเซียน 10 ประเทศ)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6"/>
          <a:stretch/>
        </p:blipFill>
        <p:spPr>
          <a:xfrm>
            <a:off x="5159896" y="3903105"/>
            <a:ext cx="3418602" cy="77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9861" r="20574" b="28628"/>
          <a:stretch/>
        </p:blipFill>
        <p:spPr>
          <a:xfrm>
            <a:off x="4223792" y="3504046"/>
            <a:ext cx="1486495" cy="1319002"/>
          </a:xfrm>
          <a:prstGeom prst="rect">
            <a:avLst/>
          </a:prstGeom>
        </p:spPr>
      </p:pic>
      <p:pic>
        <p:nvPicPr>
          <p:cNvPr id="1028" name="Picture 4" descr="à¸à¸¥à¸à¸²à¸£à¸à¹à¸à¸«à¸²à¸£à¸¹à¸à¸ à¸²à¸à¸ªà¸³à¸«à¸£à¸±à¸ asean flag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70" y="211652"/>
            <a:ext cx="552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asean flag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71234"/>
            <a:ext cx="1566711" cy="15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820211"/>
            <a:ext cx="1912353" cy="18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asea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36" y="1551384"/>
            <a:ext cx="8191500" cy="5334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6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1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1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2870787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>
              <a:lumMod val="8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ฟิลิปปินส์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เกาหลีเหนือ</a:t>
            </a:r>
          </a:p>
        </p:txBody>
      </p:sp>
      <p:pic>
        <p:nvPicPr>
          <p:cNvPr id="1026" name="Picture 2" descr="https://sites.google.com/site/woraluk2543/_/rsrc/1478613789144/home/flag-philippi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238952"/>
            <a:ext cx="3724631" cy="248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88642" y="227119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10057668" y="1859003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320022" y="3202116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2870787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>
              <a:lumMod val="8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England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Thailand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8" name="Picture 2" descr="https://sites.google.com/site/woraluk2543/_/rsrc/1478614784179/home/flag-thai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305387"/>
            <a:ext cx="3625102" cy="24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939904" y="368817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10416905" y="3280663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489421" y="1878491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45" y="1889128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00222" y="615921"/>
            <a:ext cx="878497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การบ้าน ข้อใดไม่ใช้ธงชาติกลุ่มประเทศอาเซียน 10 ประเทศ?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551385" y="2449353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 Diagonal Corner Rectangle 8"/>
          <p:cNvSpPr/>
          <p:nvPr/>
        </p:nvSpPr>
        <p:spPr>
          <a:xfrm>
            <a:off x="4511825" y="2449352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 Diagonal Corner Rectangle 9"/>
          <p:cNvSpPr/>
          <p:nvPr/>
        </p:nvSpPr>
        <p:spPr>
          <a:xfrm>
            <a:off x="8616281" y="2449353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631504" y="4729115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9976" y="4797151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2464" y="4725390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21021" r="22028" b="32360"/>
          <a:stretch/>
        </p:blipFill>
        <p:spPr>
          <a:xfrm>
            <a:off x="4583832" y="2678059"/>
            <a:ext cx="3168352" cy="1903069"/>
          </a:xfrm>
          <a:prstGeom prst="rect">
            <a:avLst/>
          </a:prstGeom>
        </p:spPr>
      </p:pic>
      <p:pic>
        <p:nvPicPr>
          <p:cNvPr id="13" name="Picture 2" descr="https://sites.google.com/site/woraluk2543/_/rsrc/1478613519199/home/flag-myan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5" y="2708920"/>
            <a:ext cx="2781025" cy="18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ites.google.com/site/woraluk2543/_/rsrc/1478612965363/home/flag-la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674130"/>
            <a:ext cx="2794668" cy="18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5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419756" y="475645"/>
            <a:ext cx="9496504" cy="144016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เกม ทายชื่อประเทศจากธงชาติ ประเทศอาเซียน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551385" y="2449353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 Diagonal Corner Rectangle 8"/>
          <p:cNvSpPr/>
          <p:nvPr/>
        </p:nvSpPr>
        <p:spPr>
          <a:xfrm>
            <a:off x="4511825" y="2449352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 Diagonal Corner Rectangle 9"/>
          <p:cNvSpPr/>
          <p:nvPr/>
        </p:nvSpPr>
        <p:spPr>
          <a:xfrm>
            <a:off x="8616281" y="2449353"/>
            <a:ext cx="3312367" cy="2347799"/>
          </a:xfrm>
          <a:prstGeom prst="round2DiagRect">
            <a:avLst>
              <a:gd name="adj1" fmla="val 24283"/>
              <a:gd name="adj2" fmla="val 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631504" y="4729115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9976" y="4797151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2464" y="4725390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t="21021" r="22028" b="32360"/>
          <a:stretch/>
        </p:blipFill>
        <p:spPr>
          <a:xfrm>
            <a:off x="4583832" y="2678059"/>
            <a:ext cx="3168352" cy="1903069"/>
          </a:xfrm>
          <a:prstGeom prst="rect">
            <a:avLst/>
          </a:prstGeom>
        </p:spPr>
      </p:pic>
      <p:pic>
        <p:nvPicPr>
          <p:cNvPr id="13" name="Picture 2" descr="https://sites.google.com/site/woraluk2543/_/rsrc/1478613519199/home/flag-myan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5" y="2708920"/>
            <a:ext cx="2781025" cy="18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ites.google.com/site/woraluk2543/_/rsrc/1478612965363/home/flag-la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674130"/>
            <a:ext cx="2794668" cy="18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23" y="5856663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5" y="5688938"/>
            <a:ext cx="1224136" cy="1126983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2026418" y="5712497"/>
            <a:ext cx="8784976" cy="86409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ข้อใดไม่ใช้ธงชาติกลุ่มประเทศอาเซียน 10 ประเทศ?</a:t>
            </a:r>
          </a:p>
        </p:txBody>
      </p:sp>
    </p:spTree>
    <p:extLst>
      <p:ext uri="{BB962C8B-B14F-4D97-AF65-F5344CB8AC3E}">
        <p14:creationId xmlns:p14="http://schemas.microsoft.com/office/powerpoint/2010/main" val="1991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5" grpId="0"/>
      <p:bldP spid="6" grpId="0"/>
      <p:bldP spid="11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3226061"/>
          </a:xfrm>
          <a:prstGeom prst="round2DiagRect">
            <a:avLst>
              <a:gd name="adj1" fmla="val 24283"/>
              <a:gd name="adj2" fmla="val 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tx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กัมพูชา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พม่า</a:t>
            </a:r>
          </a:p>
        </p:txBody>
      </p:sp>
      <p:sp>
        <p:nvSpPr>
          <p:cNvPr id="9" name="Oval 8"/>
          <p:cNvSpPr/>
          <p:nvPr/>
        </p:nvSpPr>
        <p:spPr>
          <a:xfrm>
            <a:off x="6939904" y="368817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9769787" y="3280663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3471" y="1909167"/>
            <a:ext cx="1600627" cy="1439375"/>
          </a:xfrm>
          <a:prstGeom prst="rect">
            <a:avLst/>
          </a:prstGeom>
        </p:spPr>
      </p:pic>
      <p:pic>
        <p:nvPicPr>
          <p:cNvPr id="4098" name="Picture 2" descr="https://sites.google.com/site/woraluk2543/_/rsrc/1478613519199/home/flag-myan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0" y="2382969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3298069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สิงคโปร์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>
                <a:latin typeface="TH SarabunPSK" panose="020B0500040200020003" pitchFamily="34" charset="-34"/>
                <a:cs typeface="TH SarabunPSK" panose="020B0500040200020003" pitchFamily="34" charset="-34"/>
              </a:rPr>
              <a:t>ญี่ปุ่น</a:t>
            </a:r>
            <a:endParaRPr lang="th-TH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27" y="267888"/>
            <a:ext cx="1667653" cy="1356069"/>
          </a:xfrm>
          <a:prstGeom prst="rect">
            <a:avLst/>
          </a:prstGeom>
        </p:spPr>
      </p:pic>
      <p:pic>
        <p:nvPicPr>
          <p:cNvPr id="2050" name="Picture 2" descr="https://sites.google.com/site/woraluk2543/_/rsrc/1478614198736/home/flag-singap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0" y="2378850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935952" y="2284021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9912424" y="1819723"/>
            <a:ext cx="1902351" cy="1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3471" y="3280663"/>
            <a:ext cx="1600627" cy="1439375"/>
          </a:xfrm>
          <a:prstGeom prst="rect">
            <a:avLst/>
          </a:prstGeom>
        </p:spPr>
      </p:pic>
      <p:pic>
        <p:nvPicPr>
          <p:cNvPr id="13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9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7" grpId="1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3010037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บังกลาเทศ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อินโดนีเซีย</a:t>
            </a:r>
          </a:p>
        </p:txBody>
      </p:sp>
      <p:pic>
        <p:nvPicPr>
          <p:cNvPr id="5122" name="Picture 2" descr="https://sites.google.com/site/woraluk2543/_/rsrc/1478612705767/home/flag-indone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348880"/>
            <a:ext cx="3613602" cy="24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939904" y="368817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10170058" y="3280663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3471" y="1909167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19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3226061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อิสราเอล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เวียดนาม</a:t>
            </a:r>
          </a:p>
        </p:txBody>
      </p:sp>
      <p:pic>
        <p:nvPicPr>
          <p:cNvPr id="3074" name="Picture 2" descr="https://sites.google.com/site/woraluk2543/_/rsrc/1478614561390/home/flag-vietn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0" y="2382969"/>
            <a:ext cx="381000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939904" y="368817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10158525" y="3239707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3471" y="1909167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464496" cy="3010037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กัมพูชา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ปากีสถาน</a:t>
            </a:r>
          </a:p>
        </p:txBody>
      </p:sp>
      <p:pic>
        <p:nvPicPr>
          <p:cNvPr id="6146" name="Picture 2" descr="https://sites.google.com/site/woraluk2543/_/rsrc/1478612399089/home/flag-cambo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318439"/>
            <a:ext cx="3571840" cy="23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92854" y="2280583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10197172" y="1831444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08865" y="3222900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80405" y="2100267"/>
            <a:ext cx="4464496" cy="2952327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104112" y="255588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4834" y="398200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79043" y="246983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อินเดีย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824192" y="383799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ลาว</a:t>
            </a:r>
          </a:p>
        </p:txBody>
      </p:sp>
      <p:pic>
        <p:nvPicPr>
          <p:cNvPr id="7170" name="Picture 2" descr="https://sites.google.com/site/woraluk2543/_/rsrc/1478612965363/home/flag-la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348880"/>
            <a:ext cx="3521968" cy="23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025610" y="3984481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9892646" y="3474136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1119" y="2146588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8" grpId="2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063552" y="2075147"/>
            <a:ext cx="4608512" cy="3226061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032104" y="2228430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2826" y="3654557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707035" y="2142389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อิหร่าน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752184" y="3510541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มาเลเซีย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13690" r="8181" b="14517"/>
          <a:stretch/>
        </p:blipFill>
        <p:spPr>
          <a:xfrm>
            <a:off x="2224861" y="2582439"/>
            <a:ext cx="4320480" cy="23145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39904" y="3688177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9969358" y="3251127"/>
            <a:ext cx="1902351" cy="1323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513471" y="1909167"/>
            <a:ext cx="1600627" cy="1439375"/>
          </a:xfrm>
          <a:prstGeom prst="rect">
            <a:avLst/>
          </a:prstGeom>
        </p:spPr>
      </p:pic>
      <p:pic>
        <p:nvPicPr>
          <p:cNvPr id="12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15680" y="579581"/>
            <a:ext cx="5904656" cy="864096"/>
          </a:xfrm>
          <a:prstGeom prst="round2DiagRect">
            <a:avLst>
              <a:gd name="adj1" fmla="val 0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ธงชาติของประเทศอะไรเอ่ย?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1703512" y="2353646"/>
            <a:ext cx="4464496" cy="2794013"/>
          </a:xfrm>
          <a:prstGeom prst="round2DiagRect">
            <a:avLst>
              <a:gd name="adj1" fmla="val 24283"/>
              <a:gd name="adj2" fmla="val 0"/>
            </a:avLst>
          </a:prstGeom>
          <a:solidFill>
            <a:schemeClr val="bg1">
              <a:lumMod val="8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672064" y="2506929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2786" y="393305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7346995" y="2420888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บรูไน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7392144" y="3789040"/>
            <a:ext cx="3213501" cy="86409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ตุรกี</a:t>
            </a:r>
          </a:p>
        </p:txBody>
      </p:sp>
      <p:pic>
        <p:nvPicPr>
          <p:cNvPr id="8194" name="Picture 2" descr="https://sites.google.com/site/woraluk2543/_/rsrc/1478612295276/home/flag-brun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506929"/>
            <a:ext cx="3561184" cy="23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6532814" y="2562520"/>
            <a:ext cx="715314" cy="715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4" b="67850"/>
          <a:stretch/>
        </p:blipFill>
        <p:spPr>
          <a:xfrm>
            <a:off x="9708187" y="2091311"/>
            <a:ext cx="1902351" cy="13238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7" b="67850"/>
          <a:stretch/>
        </p:blipFill>
        <p:spPr>
          <a:xfrm>
            <a:off x="8198580" y="3614561"/>
            <a:ext cx="1600627" cy="1439375"/>
          </a:xfrm>
          <a:prstGeom prst="rect">
            <a:avLst/>
          </a:prstGeom>
        </p:spPr>
      </p:pic>
      <p:pic>
        <p:nvPicPr>
          <p:cNvPr id="15" name="Picture 2" descr="à¸£à¸¹à¸à¸ à¸²à¸à¸à¸µà¹à¹à¸à¸µà¹à¸¢à¸§à¸à¹à¸­à¸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963" y="5776771"/>
            <a:ext cx="575763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17" y="5688939"/>
            <a:ext cx="1224136" cy="1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 animBg="1"/>
      <p:bldP spid="7" grpId="1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254</TotalTime>
  <Words>198</Words>
  <Application>Microsoft Office PowerPoint</Application>
  <PresentationFormat>แบบจอกว้าง</PresentationFormat>
  <Paragraphs>74</Paragraphs>
  <Slides>14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Arial</vt:lpstr>
      <vt:lpstr>Cordia New</vt:lpstr>
      <vt:lpstr>TH SarabunPSK</vt:lpstr>
      <vt:lpstr>Times New Roman</vt:lpstr>
      <vt:lpstr>Children Friends 16x9</vt:lpstr>
      <vt:lpstr>เกม ทายชื่อประเทศจากธงชาติ  (อาเซียน 10 ประเทศ)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เกม ทายชื่อประเทศจากธงชาติ  (อาเซียน)</dc:title>
  <dc:creator>Windows User</dc:creator>
  <cp:keywords/>
  <cp:lastModifiedBy>jutamas pukkaew</cp:lastModifiedBy>
  <cp:revision>26</cp:revision>
  <dcterms:created xsi:type="dcterms:W3CDTF">2018-10-11T13:15:04Z</dcterms:created>
  <dcterms:modified xsi:type="dcterms:W3CDTF">2021-03-26T07:28:26Z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